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b26acaba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b26acab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25aab4f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25aab4f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b26acab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b26acab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b26acab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b26acab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25aab4f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25aab4f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25aab4f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25aab4f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9.gif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gif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utube.com/playlist?list=PLz0sCJw_jhjDcKELnRtVgrt8X1a9m1zV8" TargetMode="External"/><Relationship Id="rId4" Type="http://schemas.openxmlformats.org/officeDocument/2006/relationships/hyperlink" Target="https://youtube.com/playlist?list=PLz0sCJw_jhjDcKELnRtVgrt8X1a9m1zV8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youtube.com/playlist?list=PLz0sCJw_jhjDcKELnRtVgrt8X1a9m1zV8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Cubes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Three Sided Cube”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Doggart, Owen Krause, Matthew Sweeney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74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Design and fabricate a cube that connects to a </a:t>
            </a:r>
            <a:r>
              <a:rPr lang="en"/>
              <a:t>computer</a:t>
            </a:r>
            <a:r>
              <a:rPr lang="en"/>
              <a:t> and based on the side it lands on when rolled commands a musical result. Using a combination of BLE and python scripts that </a:t>
            </a:r>
            <a:r>
              <a:rPr lang="en"/>
              <a:t>interact with the midi bus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850" y="2183925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6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25" y="963752"/>
            <a:ext cx="2052075" cy="21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450" y="1079750"/>
            <a:ext cx="1852972" cy="199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450" y="2925476"/>
            <a:ext cx="1852975" cy="232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75" y="3107100"/>
            <a:ext cx="1936175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7693" y="3070525"/>
            <a:ext cx="2805325" cy="19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178200" y="1447975"/>
            <a:ext cx="339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Utilized: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Threaded insert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free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Close fit for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Cable management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Done in Fusion 360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Printed with white PLA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761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 </a:t>
            </a:r>
            <a:r>
              <a:rPr lang="en"/>
              <a:t>Accomplishments 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214750" y="1144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Mechanically Designed and constructed cube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Cube side code sends information </a:t>
            </a:r>
            <a:r>
              <a:rPr lang="en"/>
              <a:t>across</a:t>
            </a:r>
            <a:r>
              <a:rPr lang="en"/>
              <a:t> bluetooth of </a:t>
            </a:r>
            <a:r>
              <a:rPr lang="en"/>
              <a:t>orientation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side code </a:t>
            </a:r>
            <a:r>
              <a:rPr lang="en"/>
              <a:t>receives</a:t>
            </a:r>
            <a:r>
              <a:rPr lang="en"/>
              <a:t> data and sends out MIDI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99" y="2673575"/>
            <a:ext cx="1038517" cy="18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0" l="0" r="85469" t="0"/>
          <a:stretch/>
        </p:blipFill>
        <p:spPr>
          <a:xfrm>
            <a:off x="5435025" y="2673575"/>
            <a:ext cx="1650654" cy="17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765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 Challenges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on such a small cube was a challenge in design soldering and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is </a:t>
            </a:r>
            <a:r>
              <a:rPr lang="en"/>
              <a:t>finicky, it took awhile to get through the BLE roadblocks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7 week term flew by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26850" y="3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Video Link</a:t>
            </a:r>
            <a:endParaRPr/>
          </a:p>
        </p:txBody>
      </p:sp>
      <p:pic>
        <p:nvPicPr>
          <p:cNvPr id="97" name="Google Shape;97;p1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463" y="1210125"/>
            <a:ext cx="4850899" cy="272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4067" y="1210125"/>
            <a:ext cx="5131530" cy="272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multiple cubes working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cool use cases for the cubes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Musical games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Ways to randomize music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Writer's</a:t>
            </a:r>
            <a:r>
              <a:rPr lang="en"/>
              <a:t> block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the cube to have inset faces for stickers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to bluetooth so that MIDI messages can be sent from the cube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00" y="1"/>
            <a:ext cx="1144100" cy="1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